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3" r:id="rId6"/>
    <p:sldId id="261" r:id="rId7"/>
    <p:sldId id="262" r:id="rId8"/>
    <p:sldId id="257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7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BB4201-629B-4955-8309-F889CB5B3C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BA7688B-EDCF-4EB3-BE48-2543A62A85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F85296-0659-472E-B156-4F2B96855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5EDC7C-5E46-4EA8-B4F0-DD39E3493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3387C7-2F31-4C35-B37E-B22ECC9A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2452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B82C4D-E06F-4CF1-B8DD-EDC0031A0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0AD88FD-372D-448F-9B33-060B999464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FAA08D-A4B6-4DE5-9933-10A86856E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7ADA43A-DFFD-4536-AB76-CD8949347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624D279-E8B4-4218-94D2-72A68E881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5088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DD19652-0AFF-410D-A071-EA4022FA79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7D4FE4F-02E1-492E-AB5F-E9636EF69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90D6655-3467-45FF-8605-05E43793A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427F97-E10F-44AD-96D6-099930650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79F1B56-EECD-4BD6-A1E1-8953C9A8C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6589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4F9828-A623-4C41-B89E-26362A78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F5A7023-B452-410C-805E-BACDE5BA9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A0E0B56-2771-4497-9858-62C3D172C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8DD1A7-8978-4C50-87EE-CDEBA3A72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47E33BB-1F10-4037-BA06-38CE54A67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1971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4DEF1C-197D-4926-A2AD-272A1DC1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9D1735B-C1E9-4981-85D0-8E0E6D42E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490C6C1-5BC3-456D-80A4-08F9EE300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546149-E8C1-4BB5-AEE1-27FC99E01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E71D477-6E90-4EBE-B28A-4198696A5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8766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AB5468-5C2B-40E8-A181-5D0E25CE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4EF913-FDC5-4908-ABDB-882AA9AE0D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27D80B2-5E36-42DD-9A42-69C76EE5C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636B025-241E-48B5-B2CB-103F67172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0E8A889-8576-40CE-ABD3-DF0559225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D097228-278B-4377-985B-2375E0856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7054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E67E0F-53F9-4157-A112-89F891BB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2F51FA1-D383-4778-B9A6-0D270E718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5F17A24-38D3-4FF1-8C61-F4787AA1BD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C646766-FFE8-42D7-9EBE-BEEB47031B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F9BC8FF-5618-4AD3-B55A-0F3375BF63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45B76CC-7C17-4E59-9A49-F1561B03C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01FF0D-53C8-443A-ADAF-AD2F6A30F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4E22EFE-BAE0-4D89-9D54-619FCFF7B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7478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28F8D6-AB56-498D-BBE6-186F5A95D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5909CC9-2320-400B-9555-3F2DA6FD6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376F9B9-19D3-4D77-BE8C-25100B607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90BF252-A2A1-4DC5-A93C-E2784F43E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1702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D7CD915-0351-4C9E-AD20-D4B13812E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0A6CB31-7167-4F49-9C4F-0633AA231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2E6F264-BDF2-4BA9-AF8D-90AB02945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428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359430-8FF6-47B3-BF33-5BFD9F424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298ECE4-75B0-49EE-97BE-F0445989F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024D5B3-FCC7-4EFE-83C4-825C8E2750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806DAE4-8BCC-4C55-AB68-154C71CEE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BF4C55C-78C2-4E17-8197-555DFC9E6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8C39984-35C4-4EBC-B38A-54169D2EB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2088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287536-BBBB-42C8-9FD9-1752F9F49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C83AEBD-A483-4C87-9E1A-BA5E32A22F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FDB3547-F57D-4923-83D8-9FF492D06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3A1C779-7ACA-44C8-A48A-A033645E2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8C4CBDA-C361-4007-8628-A7205A49C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D432C7F-873C-44B9-803A-1C50D11CA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4545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F130A53-F853-48DB-BEA1-F115A9727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91E9478-1DBF-4026-9ACE-CBAB32F02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1EDB0F-263D-42E8-8328-D611214B5E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7A549-9DE3-47D3-825C-45C1EC2656E6}" type="datetimeFigureOut">
              <a:rPr lang="fr-FR" smtClean="0"/>
              <a:t>05/09/2018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BB726F2-D179-4EDA-954B-37E57341CE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06F2EB1-F530-4D49-800E-3549B6186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250BE-F06A-4A50-8C03-CF32625402A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8513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lhambradegranada.org/fr/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sgrandsclassiques.fr/lalegendecid.php" TargetMode="Externa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nS5z2JIAvrM" TargetMode="Externa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www.youtube.com/watch?v=nS5z2JIAvr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20846B-37DD-481E-9D38-D40C1586BC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La légende du Cid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9ECFB10-5128-48AE-98EB-4764DC9F78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05/09/2018</a:t>
            </a:r>
          </a:p>
        </p:txBody>
      </p:sp>
    </p:spTree>
    <p:extLst>
      <p:ext uri="{BB962C8B-B14F-4D97-AF65-F5344CB8AC3E}">
        <p14:creationId xmlns:p14="http://schemas.microsoft.com/office/powerpoint/2010/main" val="3092588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D7000A8-97DD-42A8-8AE1-5DB59E03C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82" y="0"/>
            <a:ext cx="9520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45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C007CFE-D880-44F1-884B-67E3F680D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821" y="0"/>
            <a:ext cx="9642179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A3EBC82-437D-463F-9D97-5A9157462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048000" cy="1073150"/>
          </a:xfrm>
        </p:spPr>
        <p:txBody>
          <a:bodyPr>
            <a:normAutofit fontScale="90000"/>
          </a:bodyPr>
          <a:lstStyle/>
          <a:p>
            <a:r>
              <a:rPr lang="fr-FR" dirty="0"/>
              <a:t>La Reconquista</a:t>
            </a:r>
          </a:p>
        </p:txBody>
      </p:sp>
    </p:spTree>
    <p:extLst>
      <p:ext uri="{BB962C8B-B14F-4D97-AF65-F5344CB8AC3E}">
        <p14:creationId xmlns:p14="http://schemas.microsoft.com/office/powerpoint/2010/main" val="2324795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E1585A88-CCEE-45CC-A9A6-5B982C4E8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44" y="0"/>
            <a:ext cx="11110606" cy="684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207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hlinkClick r:id="rId2"/>
            <a:extLst>
              <a:ext uri="{FF2B5EF4-FFF2-40B4-BE49-F238E27FC236}">
                <a16:creationId xmlns:a16="http://schemas.microsoft.com/office/drawing/2014/main" id="{FBC10E8F-8552-4B8D-9022-C50711CA0E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50" t="13056" r="25859" b="45833"/>
          <a:stretch/>
        </p:blipFill>
        <p:spPr>
          <a:xfrm>
            <a:off x="2109787" y="2019300"/>
            <a:ext cx="797242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6269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FB51001-AF27-44CF-B251-76ACCADC8D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51" t="22263" r="2224" b="5689"/>
          <a:stretch/>
        </p:blipFill>
        <p:spPr>
          <a:xfrm>
            <a:off x="1266738" y="1241571"/>
            <a:ext cx="9328558" cy="466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161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A009341-3693-4AB2-AA16-33A24E6DF1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04" t="33516" r="45574" b="15964"/>
          <a:stretch/>
        </p:blipFill>
        <p:spPr>
          <a:xfrm>
            <a:off x="75499" y="2230969"/>
            <a:ext cx="5712903" cy="463542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0D402569-2C84-4E2B-936D-354E1C4BF4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10" t="18104" r="45573" b="16453"/>
          <a:stretch/>
        </p:blipFill>
        <p:spPr>
          <a:xfrm>
            <a:off x="5813569" y="92279"/>
            <a:ext cx="6294541" cy="6655294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0C22CDB-007A-4063-8A3B-7BE64071E8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904" t="10030" r="18394" b="57309"/>
          <a:stretch/>
        </p:blipFill>
        <p:spPr>
          <a:xfrm>
            <a:off x="285225" y="16778"/>
            <a:ext cx="4840449" cy="223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56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11D387-DC9C-47E6-9B51-8A9B4868F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film d’animation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AA7ED6D-D374-46F1-B32C-9171C782F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71304" cy="1244746"/>
          </a:xfrm>
        </p:spPr>
        <p:txBody>
          <a:bodyPr>
            <a:normAutofit/>
          </a:bodyPr>
          <a:lstStyle/>
          <a:p>
            <a:r>
              <a:rPr lang="fr-FR" dirty="0">
                <a:hlinkClick r:id="rId3"/>
              </a:rPr>
              <a:t>Site</a:t>
            </a:r>
            <a:r>
              <a:rPr lang="fr-FR" dirty="0"/>
              <a:t> web qui décrit ce dessin animé</a:t>
            </a:r>
          </a:p>
          <a:p>
            <a:r>
              <a:rPr lang="fr-FR" dirty="0"/>
              <a:t>Extrait </a:t>
            </a:r>
            <a:r>
              <a:rPr lang="fr-FR" dirty="0">
                <a:hlinkClick r:id="rId4"/>
              </a:rPr>
              <a:t>vidéo</a:t>
            </a:r>
            <a:r>
              <a:rPr lang="fr-FR" dirty="0"/>
              <a:t> sur You Tube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F0EB22C-ED1D-42DF-BF7A-845BA8F6AA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8897" y="64540"/>
            <a:ext cx="4723701" cy="6728919"/>
          </a:xfrm>
          <a:prstGeom prst="rect">
            <a:avLst/>
          </a:prstGeom>
        </p:spPr>
      </p:pic>
      <p:pic>
        <p:nvPicPr>
          <p:cNvPr id="5" name="Média en ligne 4">
            <a:hlinkClick r:id="" action="ppaction://media"/>
            <a:extLst>
              <a:ext uri="{FF2B5EF4-FFF2-40B4-BE49-F238E27FC236}">
                <a16:creationId xmlns:a16="http://schemas.microsoft.com/office/drawing/2014/main" id="{AD83C53D-0020-4D25-9C95-1027F922947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838200" y="3153350"/>
            <a:ext cx="6471305" cy="364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82109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22</Words>
  <Application>Microsoft Office PowerPoint</Application>
  <PresentationFormat>Grand écran</PresentationFormat>
  <Paragraphs>6</Paragraphs>
  <Slides>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Thème Office</vt:lpstr>
      <vt:lpstr>La légende du Cid</vt:lpstr>
      <vt:lpstr>Présentation PowerPoint</vt:lpstr>
      <vt:lpstr>La Reconquista</vt:lpstr>
      <vt:lpstr>Présentation PowerPoint</vt:lpstr>
      <vt:lpstr>Présentation PowerPoint</vt:lpstr>
      <vt:lpstr>Présentation PowerPoint</vt:lpstr>
      <vt:lpstr>Présentation PowerPoint</vt:lpstr>
      <vt:lpstr>Le film d’animation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légende du Cid</dc:title>
  <dc:creator>College les Pins</dc:creator>
  <cp:lastModifiedBy>College les Pins</cp:lastModifiedBy>
  <cp:revision>6</cp:revision>
  <dcterms:created xsi:type="dcterms:W3CDTF">2018-09-05T04:52:03Z</dcterms:created>
  <dcterms:modified xsi:type="dcterms:W3CDTF">2018-09-05T05:42:51Z</dcterms:modified>
</cp:coreProperties>
</file>

<file path=docProps/thumbnail.jpeg>
</file>